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0" r:id="rId3"/>
    <p:sldId id="261" r:id="rId4"/>
    <p:sldId id="263" r:id="rId5"/>
    <p:sldId id="270" r:id="rId6"/>
    <p:sldId id="266" r:id="rId7"/>
    <p:sldId id="273" r:id="rId8"/>
    <p:sldId id="269" r:id="rId9"/>
    <p:sldId id="272" r:id="rId10"/>
    <p:sldId id="268" r:id="rId11"/>
    <p:sldId id="259" r:id="rId12"/>
    <p:sldId id="265" r:id="rId13"/>
    <p:sldId id="262" r:id="rId14"/>
    <p:sldId id="271" r:id="rId15"/>
    <p:sldId id="264" r:id="rId16"/>
    <p:sldId id="267" r:id="rId17"/>
  </p:sldIdLst>
  <p:sldSz cx="12192000" cy="6858000"/>
  <p:notesSz cx="6858000" cy="9144000"/>
  <p:defaultTextStyle>
    <a:defPPr>
      <a:defRPr lang="en-A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92"/>
    <p:restoredTop sz="94652"/>
  </p:normalViewPr>
  <p:slideViewPr>
    <p:cSldViewPr snapToGrid="0">
      <p:cViewPr varScale="1">
        <p:scale>
          <a:sx n="128" d="100"/>
          <a:sy n="128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02F15-0A32-7440-FF74-A914FDD50E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FFB908-880D-DA7A-70A3-090E48255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9FC67C-F23B-55ED-8A05-007AB804A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2DD99-7A59-23EE-A2B7-79B65936B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8664E-3807-9E6F-1DAE-C4ABA4832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570313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E820E-E043-CB4A-E438-A7DD48BB1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DC41D8-BEF6-9388-2E9B-429CA7917D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0C1E3-0BBF-CB31-7366-2405B2458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7510A-FCF2-C2A2-74D2-688F45B2F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DB1B5-E1E5-CF66-F67A-7D4DC17BA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453601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F5F41C-9062-CB39-F031-934D993317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E60A5-8F33-A04F-229F-2F6F6368C8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6C3B8-1F44-2564-B4D8-2C1268FFA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076FD2-92B8-077D-EDBA-6D721F6EE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929B0-8142-A482-6019-89B1C15D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671888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5DA7B-AC0D-E700-E8E9-A2F574BD3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91208-B68D-2FDA-5573-F76478E99F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E8C75-09C8-1969-E182-4858B2B05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742D6-4B43-BE72-CCAA-33FFD5AA8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D69A3-0A85-F299-D883-A5221A4B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48464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BACD1-32B0-7A2F-CC2B-2AE652399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5BFB23-2176-58BA-D9F7-0021AF365B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E740A-D8A1-0AEC-F1F4-4460F2A45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BDAAD-8B60-41D6-E7AB-9523B42A0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3592A-323C-5673-3BCE-7E27E624B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793875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5F641-4699-EBCE-8AED-AF572C609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AAD90-940A-2692-CD03-3D0C68FFAC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96B65F-B6DA-1F3F-B2C0-4255C78CB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83725-14B7-6B82-376C-CE13AC4F7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50A550-0E7B-0722-5101-5470BCA67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FF256-5C20-F2A6-5F6C-F53897A7F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8956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3380E-F377-60E0-B44F-CB272A659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E05BB-B943-AC29-D3A0-0803B7298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C4745-8370-C6A6-0FA4-8B00114870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F6B224-D7D1-833C-2A21-43A3BF226C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BC9CC5-4017-40F4-D945-7510C571AD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809984-4653-7317-F882-D23F9DD59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06B8AB-C7DF-DA35-7884-8688B5F0C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F51AFF-8EB1-1F2E-451E-351EBE333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61274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CD4AB-11A4-9451-6F1D-0EA92AFF0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5D4D6B-C9EF-EC65-CBE6-378AB1FA2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1F7871-6D5D-C0DF-D58F-31171F84B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2919D4-1A79-CD76-CAA6-8AAD32822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496981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8796DD-8E4D-A0CE-4A3B-0FDE5DCEE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C2DD7-3E66-249B-16E7-3D560AD7B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12CA20-8B17-AA61-A3C4-A34119F00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5929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59661-B367-150A-CAAB-0E0DC0E6D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9C392-8285-7786-7B7D-6E56A920F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093189-3449-4B10-8C37-A700273DA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752E04-138B-D454-C269-3299D2051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40938F-AF57-7B0C-1ABB-CAA71A3C8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D866C4-34F0-203A-DC64-BA3076465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000122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32011-0305-53BA-E7DA-E3737D01A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259D34-BA6B-02B3-9DFA-8455D59536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DDC745-0DF9-DE2E-F698-EDCFDF840A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7B735-ECC8-98B0-62CC-6B6D615EB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54D3F5-52C2-0501-EB81-4818206F8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F4C2FA-B881-5797-DC78-FA9CD27E4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083548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A272B2-939D-FF20-A92B-11CAFAC1E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C5AB4A-120A-D134-958E-B45172FB5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35196-FC67-EEE0-F66A-E94CF89EC9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5A9C8-C70D-D145-ADA0-1035BF2EF533}" type="datetimeFigureOut">
              <a:rPr lang="en-AE" smtClean="0"/>
              <a:t>08/11/2025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72E3F-E403-E916-0CE3-4E68670FCA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057CB-1622-B2E9-0627-2B52FC51F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62584-B0CC-FA41-9534-0C02E8CA3FEE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650874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A12E7-7A84-EF1E-A16E-E01CDC2E0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E" dirty="0"/>
              <a:t>PROGRAMING - OUTPUT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DC5616-7D22-41DB-3A65-F8DD8BF6F6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85347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C15B7-32EF-BB2C-18A6-23197B0C9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53B73-7565-280C-39FA-8AB5E3401D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3EE09A-5CE1-E830-61DE-2464F1C1E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698922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84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4D9C-EBDF-16B3-D3F3-4FAEE18C2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0A9E08-6A2D-3917-B973-A7C0167332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866194"/>
          </a:xfrm>
        </p:spPr>
      </p:pic>
    </p:spTree>
    <p:extLst>
      <p:ext uri="{BB962C8B-B14F-4D97-AF65-F5344CB8AC3E}">
        <p14:creationId xmlns:p14="http://schemas.microsoft.com/office/powerpoint/2010/main" val="2485046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42A9C-66F8-EFC1-893E-ECC853653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0CFD4-BBFB-E78A-4FAE-074BB7915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EA0862-6BB1-493F-512C-4DB78DEDA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5"/>
            <a:ext cx="10515599" cy="599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01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8208C-341D-3BAD-BB01-44A3EA41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10C12-177E-BF8A-27BB-3F1F0DA0E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389566-A21D-557C-EA35-6C23B8AD4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97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44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72BA0E-2861-4892-C4D4-BBCD4D5C8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A05D0-6C96-DCC7-426F-844916B05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26D3BA-2711-9B0A-E28A-B6C21FBE0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5"/>
            <a:ext cx="10515599" cy="597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473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D0146-A0E1-1B45-0AB4-E075DBC6D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1D0F3-EFD5-9EE7-AC63-81BE7D5CD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94E0B9-8547-F990-E1AF-8DA951387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5"/>
            <a:ext cx="10515599" cy="588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8510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AF973-79E2-D907-6193-EF1420DF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35EAE-BE73-FCE2-5816-37657ACD0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A00A14-056B-23A9-7E0D-42957075D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4"/>
            <a:ext cx="10515599" cy="585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79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E5E9C-0E52-455D-880C-BD5CBD201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EBC60-18D2-4847-C948-C866922AD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9AB21F-54A3-A75A-2310-6B28E764D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5"/>
            <a:ext cx="10515599" cy="585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249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0096D-0D99-DF73-DE9E-03C9112DE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1CC93-EDBF-D7E9-7A1A-BB7FC9DDE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E99DA-02F1-AE2D-BE78-CD18D3AD4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755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14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E7A78-563E-71FE-004D-8F1CC71F1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47029-9109-1369-FBD8-A22A15683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394737-1F1C-4624-18D1-94F7581F1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93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516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A5762-535C-FFFD-DB35-D0889776C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480C5C-D917-448A-C4E0-5EA9DDC42A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365125"/>
            <a:ext cx="10503949" cy="592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408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D3699-E4C2-DD33-71B7-A2340C5B9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896E7-8FB7-4BF1-07DE-27F6B09A56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4A7415-7537-FC5B-8951-BC9A302E1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5"/>
            <a:ext cx="10515599" cy="5972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0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A60EA-8D8E-F3AE-B6C3-EF60D201D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D8812-DAB1-3CCC-53DA-B8FFDAFEAD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F5073C-CC45-DA7E-58C5-B3815A53E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65125"/>
            <a:ext cx="10515599" cy="602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00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60BC5-1578-6456-511D-B10E38CC5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B6518-D126-0E5E-A4DB-8E635C26D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C9352-D900-50D6-2EF1-9FB0BE509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46590"/>
            <a:ext cx="10515599" cy="602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20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D9265-B596-2938-947D-7079F5502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790A0-637E-A2FD-07BD-93C4EC2F1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DB8498-E22E-DFC3-DBD4-9BD761A1F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591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874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</Words>
  <Application>Microsoft Macintosh PowerPoint</Application>
  <PresentationFormat>Widescreen</PresentationFormat>
  <Paragraphs>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PROGRAMING - 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PROGRAMING - OUTPUT</dc:title>
  <dc:creator>Ahsan Haris</dc:creator>
  <cp:lastModifiedBy>Ahsan Haris</cp:lastModifiedBy>
  <cp:revision>1</cp:revision>
  <dcterms:created xsi:type="dcterms:W3CDTF">2025-11-08T11:08:58Z</dcterms:created>
  <dcterms:modified xsi:type="dcterms:W3CDTF">2025-11-08T11:24:02Z</dcterms:modified>
</cp:coreProperties>
</file>

<file path=docProps/thumbnail.jpeg>
</file>